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8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 userDrawn="1">
          <p15:clr>
            <a:srgbClr val="A4A3A4"/>
          </p15:clr>
        </p15:guide>
        <p15:guide id="2" pos="3131" userDrawn="1">
          <p15:clr>
            <a:srgbClr val="A4A3A4"/>
          </p15:clr>
        </p15:guide>
        <p15:guide id="3" orient="horz" pos="3131">
          <p15:clr>
            <a:srgbClr val="A4A3A4"/>
          </p15:clr>
        </p15:guide>
        <p15:guide id="4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 autoAdjust="0"/>
    <p:restoredTop sz="94705" autoAdjust="0"/>
  </p:normalViewPr>
  <p:slideViewPr>
    <p:cSldViewPr>
      <p:cViewPr varScale="1">
        <p:scale>
          <a:sx n="104" d="100"/>
          <a:sy n="104" d="100"/>
        </p:scale>
        <p:origin x="178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214" y="-114"/>
      </p:cViewPr>
      <p:guideLst>
        <p:guide orient="horz" pos="2144"/>
        <p:guide pos="3131"/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117120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9575" cy="496888"/>
          </a:xfrm>
          <a:prstGeom prst="rect">
            <a:avLst/>
          </a:prstGeom>
        </p:spPr>
        <p:txBody>
          <a:bodyPr vert="horz" lIns="91423" tIns="45711" rIns="91423" bIns="4571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6043" y="0"/>
            <a:ext cx="2949575" cy="496888"/>
          </a:xfrm>
          <a:prstGeom prst="rect">
            <a:avLst/>
          </a:prstGeom>
        </p:spPr>
        <p:txBody>
          <a:bodyPr vert="horz" lIns="91423" tIns="45711" rIns="91423" bIns="45711" rtlCol="0"/>
          <a:lstStyle>
            <a:lvl1pPr algn="r">
              <a:defRPr sz="1200"/>
            </a:lvl1pPr>
          </a:lstStyle>
          <a:p>
            <a:fld id="{746F9049-F17B-4BC6-B4AF-D20593CA229C}" type="datetimeFigureOut">
              <a:rPr kumimoji="1" lang="ja-JP" altLang="en-US" smtClean="0"/>
              <a:pPr/>
              <a:t>2022/11/3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3" tIns="45711" rIns="91423" bIns="45711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1043" y="4721227"/>
            <a:ext cx="5445125" cy="4471988"/>
          </a:xfrm>
          <a:prstGeom prst="rect">
            <a:avLst/>
          </a:prstGeom>
        </p:spPr>
        <p:txBody>
          <a:bodyPr vert="horz" lIns="91423" tIns="45711" rIns="91423" bIns="45711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5" y="9440866"/>
            <a:ext cx="2949575" cy="496887"/>
          </a:xfrm>
          <a:prstGeom prst="rect">
            <a:avLst/>
          </a:prstGeom>
        </p:spPr>
        <p:txBody>
          <a:bodyPr vert="horz" lIns="91423" tIns="45711" rIns="91423" bIns="4571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6043" y="9440866"/>
            <a:ext cx="2949575" cy="496887"/>
          </a:xfrm>
          <a:prstGeom prst="rect">
            <a:avLst/>
          </a:prstGeom>
        </p:spPr>
        <p:txBody>
          <a:bodyPr vert="horz" lIns="91423" tIns="45711" rIns="91423" bIns="45711" rtlCol="0" anchor="b"/>
          <a:lstStyle>
            <a:lvl1pPr algn="r">
              <a:defRPr sz="1200"/>
            </a:lvl1pPr>
          </a:lstStyle>
          <a:p>
            <a:fld id="{7D1D8CEF-B851-4344-878B-9E981D329B8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224499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2384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5EF89-A16C-4668-A375-A525CE3ECC87}" type="datetime1">
              <a:rPr kumimoji="1" lang="ja-JP" altLang="en-US" smtClean="0"/>
              <a:pPr/>
              <a:t>2022/11/3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0160-8F13-4061-9C47-D7A2BFC03EE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628DF-9B1E-443C-B965-BC64EC723BB3}" type="datetime1">
              <a:rPr kumimoji="1" lang="ja-JP" altLang="en-US" smtClean="0"/>
              <a:pPr/>
              <a:t>2022/11/3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0160-8F13-4061-9C47-D7A2BFC03EE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F2965-2242-4A69-8C87-990CC01BA05D}" type="datetime1">
              <a:rPr kumimoji="1" lang="ja-JP" altLang="en-US" smtClean="0"/>
              <a:pPr/>
              <a:t>2022/11/3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0160-8F13-4061-9C47-D7A2BFC03EE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388D2-DCB4-4989-9E0A-06E56E3386D3}" type="datetime1">
              <a:rPr kumimoji="1" lang="ja-JP" altLang="en-US" smtClean="0"/>
              <a:pPr/>
              <a:t>2022/11/3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0160-8F13-4061-9C47-D7A2BFC03EE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25B9C-ABC4-44A8-BE08-A7C748F25076}" type="datetime1">
              <a:rPr kumimoji="1" lang="ja-JP" altLang="en-US" smtClean="0"/>
              <a:pPr/>
              <a:t>2022/11/3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0160-8F13-4061-9C47-D7A2BFC03EE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9D92-646B-4EA5-9137-6FB1BEE18503}" type="datetime1">
              <a:rPr kumimoji="1" lang="ja-JP" altLang="en-US" smtClean="0"/>
              <a:pPr/>
              <a:t>2022/11/3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0160-8F13-4061-9C47-D7A2BFC03EE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4E8BC-EA9D-4D74-A6C5-54F5E3C602FA}" type="datetime1">
              <a:rPr kumimoji="1" lang="ja-JP" altLang="en-US" smtClean="0"/>
              <a:pPr/>
              <a:t>2022/11/3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0160-8F13-4061-9C47-D7A2BFC03EE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0216F-1ED7-4859-BB03-A3A1EF382DE1}" type="datetime1">
              <a:rPr kumimoji="1" lang="ja-JP" altLang="en-US" smtClean="0"/>
              <a:pPr/>
              <a:t>2022/11/3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0160-8F13-4061-9C47-D7A2BFC03EE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E1E7B-5970-4E89-A494-A5C0EF070775}" type="datetime1">
              <a:rPr kumimoji="1" lang="ja-JP" altLang="en-US" smtClean="0"/>
              <a:pPr/>
              <a:t>2022/11/3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0160-8F13-4061-9C47-D7A2BFC03EE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63D6F-9614-47A4-B00A-C93706977A5B}" type="datetime1">
              <a:rPr kumimoji="1" lang="ja-JP" altLang="en-US" smtClean="0"/>
              <a:pPr/>
              <a:t>2022/11/3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0160-8F13-4061-9C47-D7A2BFC03EE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FED12-A604-4B8C-991D-BC6177C66234}" type="datetime1">
              <a:rPr kumimoji="1" lang="ja-JP" altLang="en-US" smtClean="0"/>
              <a:pPr/>
              <a:t>2022/11/3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40160-8F13-4061-9C47-D7A2BFC03EE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99826-4E92-46C7-A5E2-B7FDC1F4C3CD}" type="datetime1">
              <a:rPr kumimoji="1" lang="ja-JP" altLang="en-US" smtClean="0"/>
              <a:pPr/>
              <a:t>2022/11/3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40160-8F13-4061-9C47-D7A2BFC03EE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AE9DA50-B2A1-4245-ADE6-B255704144A0}"/>
              </a:ext>
            </a:extLst>
          </p:cNvPr>
          <p:cNvSpPr txBox="1"/>
          <p:nvPr/>
        </p:nvSpPr>
        <p:spPr>
          <a:xfrm>
            <a:off x="215516" y="332656"/>
            <a:ext cx="87129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800" b="1" i="0" u="none" strike="noStrike" kern="1200" cap="none" spc="0" normalizeH="0" baseline="0" noProof="0">
                <a:ln w="28575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Hiragino Maru Gothic Pro W4" panose="020F0400000000000000" pitchFamily="34" charset="-128"/>
                <a:ea typeface="Hiragino Maru Gothic Pro W4" panose="020F0400000000000000" pitchFamily="34" charset="-128"/>
                <a:cs typeface="+mn-cs"/>
              </a:rPr>
              <a:t>お荷物の受け渡しについて</a:t>
            </a:r>
          </a:p>
        </p:txBody>
      </p:sp>
      <p:sp>
        <p:nvSpPr>
          <p:cNvPr id="8" name="角丸四角形 7">
            <a:extLst>
              <a:ext uri="{FF2B5EF4-FFF2-40B4-BE49-F238E27FC236}">
                <a16:creationId xmlns:a16="http://schemas.microsoft.com/office/drawing/2014/main" id="{823EDF4F-AC29-1D49-9385-6707914C11FB}"/>
              </a:ext>
            </a:extLst>
          </p:cNvPr>
          <p:cNvSpPr/>
          <p:nvPr/>
        </p:nvSpPr>
        <p:spPr>
          <a:xfrm>
            <a:off x="216772" y="1163653"/>
            <a:ext cx="8712968" cy="5539971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iragino Maru Gothic Pro W4" panose="020F0400000000000000" pitchFamily="34" charset="-128"/>
              <a:ea typeface="Hiragino Maru Gothic Pro W4" panose="020F0400000000000000" pitchFamily="34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iragino Maru Gothic Pro W4" panose="020F0400000000000000" pitchFamily="34" charset="-128"/>
                <a:ea typeface="Hiragino Maru Gothic Pro W4" panose="020F0400000000000000" pitchFamily="34" charset="-128"/>
                <a:cs typeface="+mn-cs"/>
              </a:rPr>
              <a:t>お荷物の受け渡しは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iragino Maru Gothic Pro W4" panose="020F0400000000000000" pitchFamily="34" charset="-128"/>
              <a:ea typeface="Hiragino Maru Gothic Pro W4" panose="020F0400000000000000" pitchFamily="34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iragino Maru Gothic Pro W4" panose="020F0400000000000000" pitchFamily="34" charset="-128"/>
                <a:ea typeface="Hiragino Maru Gothic Pro W4" panose="020F0400000000000000" pitchFamily="34" charset="-128"/>
                <a:cs typeface="+mn-cs"/>
              </a:rPr>
              <a:t>１階ロビー</a:t>
            </a:r>
            <a:r>
              <a:rPr kumimoji="1" lang="ja-JP" altLang="en-US" sz="3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iragino Maru Gothic Pro W4" panose="020F0400000000000000" pitchFamily="34" charset="-128"/>
                <a:ea typeface="Hiragino Maru Gothic Pro W4" panose="020F0400000000000000" pitchFamily="34" charset="-128"/>
                <a:cs typeface="+mn-cs"/>
              </a:rPr>
              <a:t>で行いますので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iragino Maru Gothic Pro W4" panose="020F0400000000000000" pitchFamily="34" charset="-128"/>
              <a:ea typeface="Hiragino Maru Gothic Pro W4" panose="020F0400000000000000" pitchFamily="34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iragino Maru Gothic Pro W4" panose="020F0400000000000000" pitchFamily="34" charset="-128"/>
                <a:ea typeface="Hiragino Maru Gothic Pro W4" panose="020F0400000000000000" pitchFamily="34" charset="-128"/>
                <a:cs typeface="+mn-cs"/>
              </a:rPr>
              <a:t>受付にお声をおかけください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iragino Maru Gothic Pro W4" panose="020F0400000000000000" pitchFamily="34" charset="-128"/>
              <a:ea typeface="Hiragino Maru Gothic Pro W4" panose="020F0400000000000000" pitchFamily="34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iragino Maru Gothic Pro W4" panose="020F0400000000000000" pitchFamily="34" charset="-128"/>
              <a:ea typeface="Hiragino Maru Gothic Pro W4" panose="020F0400000000000000" pitchFamily="34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iragino Maru Gothic Pro W4" panose="020F0400000000000000" pitchFamily="34" charset="-128"/>
                <a:ea typeface="Hiragino Maru Gothic Pro W4" panose="020F0400000000000000" pitchFamily="34" charset="-128"/>
                <a:cs typeface="+mn-cs"/>
              </a:rPr>
              <a:t>月曜～土曜の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iragino Maru Gothic Pro W4" panose="020F0400000000000000" pitchFamily="34" charset="-128"/>
                <a:ea typeface="Hiragino Maru Gothic Pro W4" panose="020F0400000000000000" pitchFamily="34" charset="-128"/>
                <a:cs typeface="+mn-cs"/>
              </a:rPr>
              <a:t>13</a:t>
            </a:r>
            <a:r>
              <a: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iragino Maru Gothic Pro W4" panose="020F0400000000000000" pitchFamily="34" charset="-128"/>
                <a:ea typeface="Hiragino Maru Gothic Pro W4" panose="020F0400000000000000" pitchFamily="34" charset="-128"/>
                <a:cs typeface="+mn-cs"/>
              </a:rPr>
              <a:t>時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iragino Maru Gothic Pro W4" panose="020F0400000000000000" pitchFamily="34" charset="-128"/>
                <a:ea typeface="Hiragino Maru Gothic Pro W4" panose="020F0400000000000000" pitchFamily="34" charset="-128"/>
                <a:cs typeface="+mn-cs"/>
              </a:rPr>
              <a:t>〜18</a:t>
            </a:r>
            <a:r>
              <a: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iragino Maru Gothic Pro W4" panose="020F0400000000000000" pitchFamily="34" charset="-128"/>
                <a:ea typeface="Hiragino Maru Gothic Pro W4" panose="020F0400000000000000" pitchFamily="34" charset="-128"/>
                <a:cs typeface="+mn-cs"/>
              </a:rPr>
              <a:t>時の間で対応いたします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iragino Maru Gothic Pro W4" panose="020F0400000000000000" pitchFamily="34" charset="-128"/>
              <a:ea typeface="Hiragino Maru Gothic Pro W4" panose="020F0400000000000000" pitchFamily="34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iragino Maru Gothic Pro W4" panose="020F0400000000000000" pitchFamily="34" charset="-128"/>
                <a:ea typeface="Hiragino Maru Gothic Pro W4" panose="020F0400000000000000" pitchFamily="34" charset="-128"/>
                <a:cs typeface="+mn-cs"/>
              </a:rPr>
              <a:t>日曜・祝日は対応しておりません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iragino Maru Gothic Pro W4" panose="020F0400000000000000" pitchFamily="34" charset="-128"/>
              <a:ea typeface="Hiragino Maru Gothic Pro W4" panose="020F0400000000000000" pitchFamily="34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iragino Maru Gothic Pro W4" panose="020F0400000000000000" pitchFamily="34" charset="-128"/>
              <a:ea typeface="Hiragino Maru Gothic Pro W4" panose="020F0400000000000000" pitchFamily="34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iragino Maru Gothic Pro W4" panose="020F0400000000000000" pitchFamily="34" charset="-128"/>
                <a:ea typeface="Hiragino Maru Gothic Pro W4" panose="020F0400000000000000" pitchFamily="34" charset="-128"/>
                <a:cs typeface="+mn-cs"/>
              </a:rPr>
              <a:t>上記の時間で無理な場合は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iragino Maru Gothic Pro W4" panose="020F0400000000000000" pitchFamily="34" charset="-128"/>
              <a:ea typeface="Hiragino Maru Gothic Pro W4" panose="020F0400000000000000" pitchFamily="34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iragino Maru Gothic Pro W4" panose="020F0400000000000000" pitchFamily="34" charset="-128"/>
                <a:ea typeface="Hiragino Maru Gothic Pro W4" panose="020F0400000000000000" pitchFamily="34" charset="-128"/>
                <a:cs typeface="+mn-cs"/>
              </a:rPr>
              <a:t>お電話でご相談ください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iragino Maru Gothic Pro W4" panose="020F0400000000000000" pitchFamily="34" charset="-128"/>
              <a:ea typeface="Hiragino Maru Gothic Pro W4" panose="020F0400000000000000" pitchFamily="34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34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34" charset="-128"/>
              <a:cs typeface="+mn-cs"/>
            </a:endParaRPr>
          </a:p>
        </p:txBody>
      </p:sp>
      <p:pic>
        <p:nvPicPr>
          <p:cNvPr id="5" name="コンテンツ プレースホルダー 4">
            <a:extLst>
              <a:ext uri="{FF2B5EF4-FFF2-40B4-BE49-F238E27FC236}">
                <a16:creationId xmlns:a16="http://schemas.microsoft.com/office/drawing/2014/main" id="{411D31B7-9CB1-AF4B-9714-A091AFC93D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4305293"/>
            <a:ext cx="2080455" cy="2552707"/>
          </a:xfrm>
        </p:spPr>
      </p:pic>
    </p:spTree>
    <p:extLst>
      <p:ext uri="{BB962C8B-B14F-4D97-AF65-F5344CB8AC3E}">
        <p14:creationId xmlns:p14="http://schemas.microsoft.com/office/powerpoint/2010/main" val="3828674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819</TotalTime>
  <Words>54</Words>
  <Application>Microsoft Macintosh PowerPoint</Application>
  <PresentationFormat>画面に合わせる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Hiragino Maru Gothic Pro W4</vt:lpstr>
      <vt:lpstr>ＭＳ Ｐゴシック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当院では面会制限を強化しています</dc:title>
  <dc:creator>AH007</dc:creator>
  <cp:lastModifiedBy>鳥越美圭</cp:lastModifiedBy>
  <cp:revision>131</cp:revision>
  <cp:lastPrinted>2022-10-20T10:47:21Z</cp:lastPrinted>
  <dcterms:created xsi:type="dcterms:W3CDTF">2020-04-16T08:25:43Z</dcterms:created>
  <dcterms:modified xsi:type="dcterms:W3CDTF">2022-11-03T08:08:57Z</dcterms:modified>
</cp:coreProperties>
</file>